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Amatic SC"/>
      <p:regular r:id="rId20"/>
      <p:bold r:id="rId21"/>
    </p:embeddedFont>
    <p:embeddedFont>
      <p:font typeface="Source Code Pro"/>
      <p:regular r:id="rId22"/>
      <p:bold r:id="rId23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11" Type="http://schemas.openxmlformats.org/officeDocument/2006/relationships/slide" Target="slides/slide7.xml"/><Relationship Id="rId22" Type="http://schemas.openxmlformats.org/officeDocument/2006/relationships/font" Target="fonts/SourceCodePro-regular.fntdata"/><Relationship Id="rId10" Type="http://schemas.openxmlformats.org/officeDocument/2006/relationships/slide" Target="slides/slide6.xml"/><Relationship Id="rId21" Type="http://schemas.openxmlformats.org/officeDocument/2006/relationships/font" Target="fonts/AmaticSC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SourceCodePr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mt everest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deep sea discoveries coral and jelly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space, hubble space telescope image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roanoke va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New Guinea and masks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Galapagos Islands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King Tut’s tomb, ancient Egypt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8000"/>
            </a:lvl1pPr>
            <a:lvl2pPr algn="ctr">
              <a:spcBef>
                <a:spcPts val="0"/>
              </a:spcBef>
              <a:buSzPct val="100000"/>
              <a:defRPr sz="8000"/>
            </a:lvl2pPr>
            <a:lvl3pPr algn="ctr">
              <a:spcBef>
                <a:spcPts val="0"/>
              </a:spcBef>
              <a:buSzPct val="100000"/>
              <a:defRPr sz="8000"/>
            </a:lvl3pPr>
            <a:lvl4pPr algn="ctr">
              <a:spcBef>
                <a:spcPts val="0"/>
              </a:spcBef>
              <a:buSzPct val="100000"/>
              <a:defRPr sz="8000"/>
            </a:lvl4pPr>
            <a:lvl5pPr algn="ctr">
              <a:spcBef>
                <a:spcPts val="0"/>
              </a:spcBef>
              <a:buSzPct val="100000"/>
              <a:defRPr sz="8000"/>
            </a:lvl5pPr>
            <a:lvl6pPr algn="ctr">
              <a:spcBef>
                <a:spcPts val="0"/>
              </a:spcBef>
              <a:buSzPct val="100000"/>
              <a:defRPr sz="8000"/>
            </a:lvl6pPr>
            <a:lvl7pPr algn="ctr">
              <a:spcBef>
                <a:spcPts val="0"/>
              </a:spcBef>
              <a:buSzPct val="100000"/>
              <a:defRPr sz="8000"/>
            </a:lvl7pPr>
            <a:lvl8pPr algn="ctr">
              <a:spcBef>
                <a:spcPts val="0"/>
              </a:spcBef>
              <a:buSzPct val="100000"/>
              <a:defRPr sz="8000"/>
            </a:lvl8pPr>
            <a:lvl9pPr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4000"/>
            </a:lvl1pPr>
            <a:lvl2pPr>
              <a:spcBef>
                <a:spcPts val="0"/>
              </a:spcBef>
              <a:buSzPct val="100000"/>
              <a:defRPr sz="4000"/>
            </a:lvl2pPr>
            <a:lvl3pPr>
              <a:spcBef>
                <a:spcPts val="0"/>
              </a:spcBef>
              <a:buSzPct val="100000"/>
              <a:defRPr sz="4000"/>
            </a:lvl3pPr>
            <a:lvl4pPr>
              <a:spcBef>
                <a:spcPts val="0"/>
              </a:spcBef>
              <a:buSzPct val="100000"/>
              <a:defRPr sz="4000"/>
            </a:lvl4pPr>
            <a:lvl5pPr>
              <a:spcBef>
                <a:spcPts val="0"/>
              </a:spcBef>
              <a:buSzPct val="100000"/>
              <a:defRPr sz="4000"/>
            </a:lvl5pPr>
            <a:lvl6pPr>
              <a:spcBef>
                <a:spcPts val="0"/>
              </a:spcBef>
              <a:buSzPct val="100000"/>
              <a:defRPr sz="4000"/>
            </a:lvl6pPr>
            <a:lvl7pPr>
              <a:spcBef>
                <a:spcPts val="0"/>
              </a:spcBef>
              <a:buSzPct val="100000"/>
              <a:defRPr sz="4000"/>
            </a:lvl7pPr>
            <a:lvl8pPr>
              <a:spcBef>
                <a:spcPts val="0"/>
              </a:spcBef>
              <a:buSzPct val="100000"/>
              <a:defRPr sz="4000"/>
            </a:lvl8pPr>
            <a:lvl9pPr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jp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jpg"/><Relationship Id="rId4" Type="http://schemas.openxmlformats.org/officeDocument/2006/relationships/image" Target="../media/image0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0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Relationship Id="rId4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Relationship Id="rId4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Relationship Id="rId4" Type="http://schemas.openxmlformats.org/officeDocument/2006/relationships/image" Target="../media/image0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Exploration Leads to Discovery and New Understandings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055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5548" y="0"/>
            <a:ext cx="40384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4800"/>
              <a:t>What do you notice?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4800"/>
              <a:t>What do you wonder?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4800"/>
              <a:t>What do you think?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100" y="0"/>
            <a:ext cx="4085899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0580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4800"/>
              <a:t>What do you notice?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4800"/>
              <a:t>What do you wonder?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4800"/>
              <a:t>What do you think?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550" y="0"/>
            <a:ext cx="45034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6405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4800"/>
              <a:t>What do you notice?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4800"/>
              <a:t>What do you wonder?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4800"/>
              <a:t>What do you think?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76352" cy="514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6350" y="0"/>
            <a:ext cx="38676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4800"/>
              <a:t>What do you notice?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4800"/>
              <a:t>What do you wonder?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4800"/>
              <a:t>What do you think?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075" y="0"/>
            <a:ext cx="44009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7430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4800"/>
              <a:t>What do you notice?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4800"/>
              <a:t>What do you wonder?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4800"/>
              <a:t>What do you think?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275" y="0"/>
            <a:ext cx="40017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1422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4800"/>
              <a:t>What do you notice?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4800"/>
              <a:t>What do you wonder?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4800"/>
              <a:t>What do you think?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573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375" y="0"/>
            <a:ext cx="388662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4800"/>
              <a:t>What do you notice?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4800"/>
              <a:t>What do you wonder?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4800"/>
              <a:t>What do you think?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